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7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1C51D-DCA1-6D1A-C1E3-975625530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35960C-8BE7-92FC-8A55-6912CA949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BA2C61-8656-B781-663F-579B109A5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6182C2-86DE-5AF1-2241-14D42E066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734090-6503-ECFA-800D-58C83FAFC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722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121A73-15E1-213F-8A50-C5C621DA5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546C32-3632-5F85-AB2F-96A619C1F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67D1DA-C041-B383-28DB-47AEB22E6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F8A213-F3E4-7B79-C6CF-BF5E2FDF3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475D96-4200-7468-C2A3-EC9868C54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16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BE122F-936D-7BA7-FC07-BB80A0A8B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5776C7-7010-BDC0-F91F-D04289C9F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D81300-4A2C-38F6-42A7-BE26FA53B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F11320-E6F7-D269-9062-72EF96233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87812C-FF06-B89F-8E4B-692693A61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353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780C7C-5ECA-C485-9E65-4C882D489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52F7CE-7DE8-3D8E-ECBA-03AB4A6EA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DEC929-7990-F9EA-A896-79A5A2D2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80D2BB-D0F8-3530-D33C-84241A281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476FE5-E95C-FAAA-3854-0D9BDCB09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993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658D48-3B72-559A-5332-9D6B9E44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F9AD9C-C2D9-6494-F31E-1EFBABFA0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B444AB-A571-7F77-C432-01BB4443E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E9E782-684C-E5DE-043C-253E43552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049A81-5ACA-DBC0-DE3D-174CC756F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726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B715F-3D91-CBD1-85E2-898C0474B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710E9D-6E16-A6C7-97F1-CF8AD04C65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50DD401-2A0A-1359-C779-1F9C0769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0E86F8-AEC6-F99D-9EE1-8327618FF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A3072BF-1870-5D19-DAA0-25AEE7E7C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20F196-8CF8-443E-8A49-05E3DE7AD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826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0B44C8-7662-2A65-6ED8-0AE197EEE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700579-AA83-CDA5-CB43-53CF7E5D7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97EE7A-7E41-8A62-0371-F426216B3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FE4E9E-A7F2-4C52-9CF2-5D3B497AF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143EF96-4EE3-DFC6-8459-5494B6CBA2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5669FE7-B839-EDCD-9A02-B00E1FAE7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8215700-C5C6-5C74-8A22-68D32EC47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748EE51-0D8C-D72E-02E1-91EF1656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05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4F2B1B-7ED2-44B8-4C67-5802946B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D1014E-E23C-7420-2B34-5AE7AFB68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30B954-45CC-26F6-15C0-AB806EE7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480838-3472-86E8-D7F2-9F38F724A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966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8A97C06-F12A-5884-D947-EB14FAE5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6385169-F97D-A069-D59B-AA5F08D66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619AA2-A48A-ECEA-0A7F-ABD73FEF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8939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93DB4D-CAEE-605A-75E1-902DE1E28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18ABB0-0F09-6457-C472-AD0D0A3E3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988E11E-23B4-9AD2-0097-6A94F95E6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35D524-D14F-5910-EECF-505FF1507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416940-F6BE-4DDE-9D4F-0B5B91163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973E32-0ABD-6DBF-7AFB-EA72ED2B7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72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F3F3BF-376E-9295-8B03-A62391973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F8A524B-53F7-F800-EF5B-510BB6F2F1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8E9D5B-CEF8-B3C5-B40A-87BEFBEDC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834E1F-DF85-B537-B973-A4CA427AC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6020D5-1F5B-A7BA-D4E6-234C37A59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6F16B6-A26B-7BCA-CA09-188F2545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60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4E5345-A492-8BAA-27F6-0AA5DE2D4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165711-4D88-32B3-4B7E-61B970EB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A3779A-C75A-C4A9-0872-8D10338F2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78197-BDA6-4BED-833D-3B065EE91B07}" type="datetimeFigureOut">
              <a:rPr lang="zh-CN" altLang="en-US" smtClean="0"/>
              <a:t>2023/3/30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62250-DB1F-A9B3-AE50-060E2C41DB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F1BC1F-AE06-8243-8E8A-FFA73E9E2D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29BB6-8F33-4A4F-86ED-81728A36C3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2367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6EC480-F33E-BA0B-7468-6354FED8D6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E1E459-A5EF-774A-2829-5C8F214A30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114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77CDFEF-33B4-0910-EB14-DF50FF52A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538" y="1659764"/>
            <a:ext cx="6047666" cy="378768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DCAA37D-5BA3-38CC-DBE3-14C8DE681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538" y="3705413"/>
            <a:ext cx="3077237" cy="16446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3E7DA03-D960-8E3A-0C00-FFD6594B46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213" y="2726798"/>
            <a:ext cx="1534327" cy="10493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4B2B456-BD9D-4512-CACA-8E22E4BC7F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986" y="3705413"/>
            <a:ext cx="2569122" cy="133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59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FFE735E-8AA1-B778-25D5-A88596E77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223" y="1528870"/>
            <a:ext cx="6279563" cy="392472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2534E07-A80A-8E20-8BE4-4EEC6A3D8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4489" y="2226543"/>
            <a:ext cx="3987687" cy="398768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C75F433-9631-33B2-102D-28668A9CA9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949" y="2329056"/>
            <a:ext cx="4120951" cy="412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14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0</Words>
  <Application>Microsoft Office PowerPoint</Application>
  <PresentationFormat>宽屏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Y.J.</dc:creator>
  <cp:lastModifiedBy>Li Y.J.</cp:lastModifiedBy>
  <cp:revision>1</cp:revision>
  <dcterms:created xsi:type="dcterms:W3CDTF">2023-03-30T12:35:47Z</dcterms:created>
  <dcterms:modified xsi:type="dcterms:W3CDTF">2023-03-30T13:34:33Z</dcterms:modified>
</cp:coreProperties>
</file>

<file path=docProps/thumbnail.jpeg>
</file>